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F3C1-805A-425F-9A8D-88898A27DBD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539F-7A35-4AA1-AF9C-BBF2E35AF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8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F3C1-805A-425F-9A8D-88898A27DBD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539F-7A35-4AA1-AF9C-BBF2E35AF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5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F3C1-805A-425F-9A8D-88898A27DBD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539F-7A35-4AA1-AF9C-BBF2E35AF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6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F3C1-805A-425F-9A8D-88898A27DBD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539F-7A35-4AA1-AF9C-BBF2E35AF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5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F3C1-805A-425F-9A8D-88898A27DBD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539F-7A35-4AA1-AF9C-BBF2E35AF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8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F3C1-805A-425F-9A8D-88898A27DBD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539F-7A35-4AA1-AF9C-BBF2E35AF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4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F3C1-805A-425F-9A8D-88898A27DBD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539F-7A35-4AA1-AF9C-BBF2E35AF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7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F3C1-805A-425F-9A8D-88898A27DBD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539F-7A35-4AA1-AF9C-BBF2E35AF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3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F3C1-805A-425F-9A8D-88898A27DBD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539F-7A35-4AA1-AF9C-BBF2E35AF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1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F3C1-805A-425F-9A8D-88898A27DBD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539F-7A35-4AA1-AF9C-BBF2E35AF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3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F3C1-805A-425F-9A8D-88898A27DBD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539F-7A35-4AA1-AF9C-BBF2E35AF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9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5F3C1-805A-425F-9A8D-88898A27DBD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8539F-7A35-4AA1-AF9C-BBF2E35AF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8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7561" y="183483"/>
            <a:ext cx="4914899" cy="1077218"/>
          </a:xfrm>
          <a:prstGeom prst="rect">
            <a:avLst/>
          </a:prstGeom>
          <a:noFill/>
          <a:ln w="57150">
            <a:solidFill>
              <a:srgbClr val="FFFF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CORE 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Daily Expectations</a:t>
            </a:r>
            <a:r>
              <a:rPr lang="en-US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379" y="1371601"/>
            <a:ext cx="6713621" cy="7540526"/>
          </a:xfrm>
          <a:prstGeom prst="rect">
            <a:avLst/>
          </a:prstGeom>
          <a:noFill/>
          <a:ln w="38100">
            <a:noFill/>
            <a:prstDash val="lgDashDotDot"/>
          </a:ln>
        </p:spPr>
        <p:txBody>
          <a:bodyPr wrap="square" rtlCol="0">
            <a:spAutoFit/>
          </a:bodyPr>
          <a:lstStyle/>
          <a:p>
            <a:endParaRPr lang="en-US" sz="1600" dirty="0" smtClean="0">
              <a:solidFill>
                <a:srgbClr val="7030A0"/>
              </a:solidFill>
              <a:highlight>
                <a:srgbClr val="FFFF00"/>
              </a:highlight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 smtClean="0">
              <a:solidFill>
                <a:srgbClr val="7030A0"/>
              </a:solidFill>
              <a:highlight>
                <a:srgbClr val="FFFF00"/>
              </a:highlight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solidFill>
                  <a:srgbClr val="7030A0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 Always</a:t>
            </a:r>
            <a:endParaRPr lang="en-US" sz="1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 am kind…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 </a:t>
            </a: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use school language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take responsibility for my behavior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give my best </a:t>
            </a:r>
            <a:r>
              <a:rPr lang="en-US" sz="1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effort...</a:t>
            </a:r>
            <a:endParaRPr lang="en-US" sz="1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complete my work and it’s the best I can do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stay in class </a:t>
            </a:r>
            <a:r>
              <a:rPr lang="en-US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	</a:t>
            </a:r>
          </a:p>
          <a:p>
            <a:endParaRPr lang="en-US" sz="1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sz="1600" dirty="0">
                <a:solidFill>
                  <a:srgbClr val="7030A0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3: Most of the </a:t>
            </a:r>
            <a:r>
              <a:rPr lang="en-US" sz="1600" dirty="0" smtClean="0">
                <a:solidFill>
                  <a:srgbClr val="7030A0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am kind…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use school language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take responsibility for my behavior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give my best effort…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complete my work and it’s the best I can do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stay in class </a:t>
            </a:r>
            <a:r>
              <a:rPr lang="en-US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	</a:t>
            </a:r>
          </a:p>
          <a:p>
            <a:endParaRPr lang="en-US" sz="1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sz="1600" dirty="0">
                <a:solidFill>
                  <a:srgbClr val="7030A0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1600" dirty="0" smtClean="0">
                <a:solidFill>
                  <a:srgbClr val="7030A0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endParaRPr lang="en-US" sz="1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am </a:t>
            </a:r>
            <a:r>
              <a:rPr lang="en-US" sz="1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kind…</a:t>
            </a:r>
            <a:endParaRPr lang="en-US" sz="1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use school </a:t>
            </a:r>
            <a:r>
              <a:rPr lang="en-US" sz="1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language</a:t>
            </a:r>
            <a:endParaRPr lang="en-US" sz="1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take responsibility for my behavior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give my best </a:t>
            </a:r>
            <a:r>
              <a:rPr lang="en-US" sz="1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effort…</a:t>
            </a:r>
            <a:endParaRPr lang="en-US" sz="1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complete my work and it’s the best I can do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stay in class</a:t>
            </a:r>
          </a:p>
          <a:p>
            <a:endParaRPr lang="en-US" sz="1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sz="1600" dirty="0">
                <a:solidFill>
                  <a:srgbClr val="7030A0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1600" dirty="0" smtClean="0">
                <a:solidFill>
                  <a:srgbClr val="7030A0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 am kind…</a:t>
            </a:r>
            <a:endParaRPr lang="en-US" sz="1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use school language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take responsibility for my behavior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 give my best effort…</a:t>
            </a:r>
            <a:endParaRPr lang="en-US" sz="1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complete my work and it’s the best I can do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I stay in class</a:t>
            </a:r>
          </a:p>
        </p:txBody>
      </p:sp>
    </p:spTree>
    <p:extLst>
      <p:ext uri="{BB962C8B-B14F-4D97-AF65-F5344CB8AC3E}">
        <p14:creationId xmlns:p14="http://schemas.microsoft.com/office/powerpoint/2010/main" val="13038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41</Words>
  <Application>Microsoft Office PowerPoint</Application>
  <PresentationFormat>Letter Paper (8.5x11 in)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>Syracuse 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Kisselburgh, Kristie</dc:creator>
  <cp:lastModifiedBy>Dewey, Abigail</cp:lastModifiedBy>
  <cp:revision>9</cp:revision>
  <cp:lastPrinted>2016-09-09T14:31:52Z</cp:lastPrinted>
  <dcterms:created xsi:type="dcterms:W3CDTF">2016-09-09T13:41:02Z</dcterms:created>
  <dcterms:modified xsi:type="dcterms:W3CDTF">2016-09-09T18:36:28Z</dcterms:modified>
</cp:coreProperties>
</file>